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766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9" r:id="rId25"/>
    <p:sldId id="270" r:id="rId26"/>
    <p:sldId id="274" r:id="rId27"/>
    <p:sldId id="276" r:id="rId28"/>
    <p:sldId id="277" r:id="rId29"/>
    <p:sldId id="271" r:id="rId30"/>
    <p:sldId id="272" r:id="rId31"/>
    <p:sldId id="273" r:id="rId32"/>
    <p:sldId id="275" r:id="rId33"/>
    <p:sldId id="278" r:id="rId34"/>
    <p:sldId id="279" r:id="rId35"/>
    <p:sldId id="28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viewProps" Target="viewProps.xml"></Relationship><Relationship Id="rId38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6155" cy="135699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3615" cy="403923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3635"/>
            <a:ext cx="2329815" cy="365760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065" y="6223635"/>
            <a:ext cx="4718685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420" y="6223635"/>
            <a:ext cx="1706880" cy="36576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98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223635"/>
            <a:ext cx="2329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065" y="6223635"/>
            <a:ext cx="471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420" y="6223635"/>
            <a:ext cx="1706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3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8" Type="http://schemas.openxmlformats.org/officeDocument/2006/relationships/image" Target="../media/image23.jpeg"></Relationship><Relationship Id="rId3" Type="http://schemas.openxmlformats.org/officeDocument/2006/relationships/image" Target="../media/image18.jpeg"></Relationship><Relationship Id="rId7" Type="http://schemas.openxmlformats.org/officeDocument/2006/relationships/image" Target="../media/image22.jpeg"></Relationship><Relationship Id="rId2" Type="http://schemas.openxmlformats.org/officeDocument/2006/relationships/image" Target="../media/image17.jpeg"></Relationship><Relationship Id="rId6" Type="http://schemas.openxmlformats.org/officeDocument/2006/relationships/image" Target="../media/image21.jpeg"></Relationship><Relationship Id="rId5" Type="http://schemas.openxmlformats.org/officeDocument/2006/relationships/image" Target="../media/image20.jpeg"></Relationship><Relationship Id="rId10" Type="http://schemas.openxmlformats.org/officeDocument/2006/relationships/image" Target="../media/image25.jpeg"></Relationship><Relationship Id="rId4" Type="http://schemas.openxmlformats.org/officeDocument/2006/relationships/image" Target="../media/image19.jpeg"></Relationship><Relationship Id="rId9" Type="http://schemas.openxmlformats.org/officeDocument/2006/relationships/image" Target="../media/image24.jpeg"></Relationship><Relationship Id="rId11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7.jpeg"></Relationship><Relationship Id="rId2" Type="http://schemas.openxmlformats.org/officeDocument/2006/relationships/image" Target="../media/image26.jpeg"></Relationship><Relationship Id="rId6" Type="http://schemas.openxmlformats.org/officeDocument/2006/relationships/image" Target="../media/image30.jpeg"></Relationship><Relationship Id="rId5" Type="http://schemas.openxmlformats.org/officeDocument/2006/relationships/image" Target="../media/image29.jpeg"></Relationship><Relationship Id="rId4" Type="http://schemas.openxmlformats.org/officeDocument/2006/relationships/image" Target="../media/image28.jpeg"></Relationship><Relationship Id="rId7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37.jpeg"></Relationship><Relationship Id="rId2" Type="http://schemas.openxmlformats.org/officeDocument/2006/relationships/image" Target="../media/image36.jpeg"></Relationship><Relationship Id="rId4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fImage10074017741.jpeg"></Relationship><Relationship Id="rId4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8461222441.jpe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31.jpeg"></Relationship><Relationship Id="rId3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32.jpeg"></Relationship><Relationship Id="rId3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3" Type="http://schemas.openxmlformats.org/officeDocument/2006/relationships/image" Target="../media/image34.jpeg"></Relationship><Relationship Id="rId2" Type="http://schemas.openxmlformats.org/officeDocument/2006/relationships/image" Target="../media/image33.jpeg"></Relationship><Relationship Id="rId4" Type="http://schemas.openxmlformats.org/officeDocument/2006/relationships/image" Target="../media/image35.jpeg"></Relationship><Relationship Id="rId5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39.jpg"></Relationship><Relationship Id="rId2" Type="http://schemas.openxmlformats.org/officeDocument/2006/relationships/image" Target="../media/image38.jpg"></Relationship><Relationship Id="rId4" Type="http://schemas.openxmlformats.org/officeDocument/2006/relationships/image" Target="../media/image40.jpg"></Relationship><Relationship Id="rId5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3621519241.jpe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143701958467.jpe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950601986334.jpeg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image" Target="../media/image1.jpg"></Relationship><Relationship Id="rId4" Type="http://schemas.openxmlformats.org/officeDocument/2006/relationships/image" Target="../media/image3.jp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jpg"></Relationship><Relationship Id="rId2" Type="http://schemas.openxmlformats.org/officeDocument/2006/relationships/image" Target="../media/image4.jp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g"></Relationship><Relationship Id="rId4" Type="http://schemas.openxmlformats.org/officeDocument/2006/relationships/image" Target="../media/image8.jp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jpeg"></Relationship><Relationship Id="rId2" Type="http://schemas.openxmlformats.org/officeDocument/2006/relationships/image" Target="../media/image9.jpe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1460" y="2517140"/>
            <a:ext cx="8768080" cy="1388110"/>
          </a:xfrm>
        </p:spPr>
        <p:txBody>
          <a:bodyPr>
            <a:normAutofit/>
          </a:bodyPr>
          <a:lstStyle/>
          <a:p>
            <a:r>
              <a:rPr lang="en-US" altLang="ko-KR" sz="8000" dirty="0" err="1" smtClean="0">
                <a:latin typeface="Gabriola" panose="04040605051002020D02" pitchFamily="82" charset="0"/>
              </a:rPr>
              <a:t>Pulmuone</a:t>
            </a:r>
            <a:endParaRPr lang="ko-KR" altLang="en-US" sz="8000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3545" y="4134485"/>
            <a:ext cx="28625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김애리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09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title" idx="1"/>
          </p:nvPr>
        </p:nvSpPr>
        <p:spPr>
          <a:xfrm>
            <a:off x="-103505" y="464820"/>
            <a:ext cx="6199505" cy="1357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 설계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240030"/>
            <a:ext cx="3312795" cy="6370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3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" y="1577340"/>
            <a:ext cx="2872740" cy="124587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0" y="1577340"/>
            <a:ext cx="2614930" cy="135763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85" y="1576070"/>
            <a:ext cx="3278505" cy="163957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330" y="1800225"/>
            <a:ext cx="2392045" cy="119507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55" y="4346575"/>
            <a:ext cx="3345180" cy="215201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2992120"/>
            <a:ext cx="2454275" cy="141668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4465955"/>
            <a:ext cx="4140835" cy="151955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55" y="3215640"/>
            <a:ext cx="3930015" cy="104330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2846070"/>
            <a:ext cx="3046730" cy="1489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" y="1165860"/>
            <a:ext cx="3703320" cy="2469515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45" y="3746500"/>
            <a:ext cx="3514725" cy="281178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50" y="3832225"/>
            <a:ext cx="3661410" cy="244348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85" y="471805"/>
            <a:ext cx="4698365" cy="311213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831590"/>
            <a:ext cx="3781425" cy="2520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" y="300355"/>
            <a:ext cx="3350895" cy="630110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15" y="1003300"/>
            <a:ext cx="5133340" cy="48615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740" y="-8890"/>
            <a:ext cx="11276330" cy="6867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790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아이콘 스타일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29025" y="1783080"/>
            <a:ext cx="4695825" cy="4039235"/>
          </a:xfrm>
          <a:prstGeom prst="rect"/>
          <a:noFill/>
        </p:spPr>
      </p:pic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1305" cy="1270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3422650" y="165735"/>
            <a:ext cx="5351145" cy="13589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 와이어프레임_</a:t>
            </a: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메인,상세페이지_모바일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5008_15987680/image3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52900" y="1438275"/>
            <a:ext cx="3896360" cy="51816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3146425" y="337185"/>
            <a:ext cx="5351145" cy="135890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 와이어프레임_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컨텐츠페이지_모바일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5008_15987680/image3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20"/>
          <a:stretch>
            <a:fillRect/>
          </a:stretch>
        </p:blipFill>
        <p:spPr>
          <a:xfrm rot="0">
            <a:off x="3297555" y="1741170"/>
            <a:ext cx="5144770" cy="46907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2"/>
          </p:nvPr>
        </p:nvSpPr>
        <p:spPr>
          <a:xfrm>
            <a:off x="222250" y="241935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와이어프레임_</a:t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" y="1123315"/>
            <a:ext cx="1360805" cy="534035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5" y="1123950"/>
            <a:ext cx="1702435" cy="5477510"/>
          </a:xfrm>
          <a:prstGeom prst="rect">
            <a:avLst/>
          </a:prstGeom>
          <a:noFill/>
        </p:spPr>
      </p:pic>
      <p:sp>
        <p:nvSpPr>
          <p:cNvPr id="5" name="텍스트 개체 틀 4"/>
          <p:cNvSpPr txBox="1">
            <a:spLocks noGrp="1"/>
          </p:cNvSpPr>
          <p:nvPr>
            <p:ph type="title" idx="3"/>
          </p:nvPr>
        </p:nvSpPr>
        <p:spPr>
          <a:xfrm>
            <a:off x="4305935" y="245110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와이어프레임_</a:t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4"/>
          </p:nvPr>
        </p:nvSpPr>
        <p:spPr>
          <a:xfrm>
            <a:off x="8449945" y="239395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와이어프레임_</a:t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255" y="1123315"/>
            <a:ext cx="1552575" cy="54781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222250" y="241935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박스컬러레이아웃 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_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4294967295"/>
          </p:nvPr>
        </p:nvSpPr>
        <p:spPr>
          <a:xfrm>
            <a:off x="4305935" y="245110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박스컬러레이아웃 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_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4294967295"/>
          </p:nvPr>
        </p:nvSpPr>
        <p:spPr>
          <a:xfrm>
            <a:off x="8449945" y="239395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박스컬러레이아웃 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_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047115"/>
            <a:ext cx="1651635" cy="5514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15" y="1127125"/>
            <a:ext cx="1860550" cy="5435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05" y="1047115"/>
            <a:ext cx="184340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4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143000" y="13335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Contents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145540" y="166370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리뉴얼 사이트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메인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컨텐츠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상세페이지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주제 선정 이유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사이트 제작 목표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경쟁 사이트 비교/분석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7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68580" y="93980"/>
            <a:ext cx="5426710" cy="941070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메인페이지_스토리보드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17532_22870496/fImage236215192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3695" y="934720"/>
            <a:ext cx="9925050" cy="5683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68580" y="93980"/>
            <a:ext cx="5709920" cy="941070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컨텐츠페이지_스토리보드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17532_22870496/fImage214370195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2885" y="934720"/>
            <a:ext cx="10236200" cy="57010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68580" y="93980"/>
            <a:ext cx="5709920" cy="9410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상세페이지_스토리보드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17532_22870496/fImage195060198633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0665" y="908685"/>
            <a:ext cx="9112250" cy="5753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155" cy="135699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메인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65" y="3420745"/>
            <a:ext cx="4158615" cy="306451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65" y="544830"/>
            <a:ext cx="5172710" cy="347154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1901190"/>
            <a:ext cx="6206490" cy="350901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32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790" cy="135763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서브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" y="1414780"/>
            <a:ext cx="4815840" cy="256413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0" y="3098800"/>
            <a:ext cx="6729095" cy="308737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0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19735" y="185420"/>
            <a:ext cx="9876790" cy="13576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콘텐츠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2933700"/>
            <a:ext cx="5086350" cy="351980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90" y="527685"/>
            <a:ext cx="4528185" cy="222123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1360170"/>
            <a:ext cx="6333490" cy="4347845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00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주제 선정 이유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37590" y="171704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다양한 품목을 취급하는 브랜드여서 깔끔하게 구성하기 좋은 표본이 될 것 같았다.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3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사이트 제작 목표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75030" y="160528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페이지에 나열되어 있는 카테고리 섹션을 지루하지 않게 배치, 포지셔닝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페이지의 스와이프 배경색을 메인색상과 차별화를 두어 구분하여 볼 수 있게 변경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보다 편한 쇼핑을 할 수 있도록 이벤트 배너 등이 표시되는 사이드바와 	              스크롤 시 담기, 구매 버튼등이 화면에 고정되게 하는 레이아웃을 추가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10" y="1834515"/>
            <a:ext cx="3215005" cy="403923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5" y="1835150"/>
            <a:ext cx="3267075" cy="403860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518400" y="250571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메인페이지에 카테고리들이 나열되어있지만 흥미를 유발하는 텍스트와 컬러감을 추가한 이미지들의 나열로 지루하지 않음.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545" y="1602740"/>
            <a:ext cx="3529965" cy="357568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295515" y="160528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사이드바에 캠페인과 상품구매에 도움을 주는 컨텐츠를 고정시켜두어 홍보와 구매의 편리함을 준다.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각 브랜드별로 대표하는 배너를 삽입하여 상표성을 쉽고 재밌게 알릴 수 있게 했다. 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45" y="3850005"/>
            <a:ext cx="3246755" cy="245173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60" y="3309620"/>
            <a:ext cx="4154805" cy="313817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22</Pages>
  <Paragraphs>51</Paragraphs>
  <Words>206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김 애리</cp:lastModifiedBy>
  <dc:title>PowerPoint 프레젠테이션</dc:title>
  <dcterms:modified xsi:type="dcterms:W3CDTF">2021-12-09T08:20:36Z</dcterms:modified>
</cp:coreProperties>
</file>